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5" r:id="rId6"/>
    <p:sldId id="266" r:id="rId7"/>
    <p:sldId id="259" r:id="rId8"/>
    <p:sldId id="261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8" d="100"/>
          <a:sy n="78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89" y="433252"/>
            <a:ext cx="9035142" cy="45175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2468" y="5486400"/>
            <a:ext cx="58913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POCKET MONSTERS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ROCKET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45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29646" y="600892"/>
            <a:ext cx="3304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91" y="1537970"/>
            <a:ext cx="7997371" cy="484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3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560" y="447007"/>
            <a:ext cx="4142861" cy="657497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I.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053" t="13375" r="41191" b="39458"/>
          <a:stretch/>
        </p:blipFill>
        <p:spPr>
          <a:xfrm>
            <a:off x="1914143" y="1487423"/>
            <a:ext cx="7494719" cy="37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8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4400" y="477687"/>
            <a:ext cx="8596668" cy="1320800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scene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6052" t="13792" r="41191" b="39375"/>
          <a:stretch/>
        </p:blipFill>
        <p:spPr>
          <a:xfrm>
            <a:off x="471852" y="1138089"/>
            <a:ext cx="4836477" cy="24139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53" y="3970235"/>
            <a:ext cx="4836476" cy="25083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613" y="3970235"/>
            <a:ext cx="4734785" cy="25083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13" y="1162804"/>
            <a:ext cx="4734785" cy="241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7" y="941830"/>
            <a:ext cx="4757357" cy="23753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981" y="941830"/>
            <a:ext cx="4731219" cy="2375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70" y="3963349"/>
            <a:ext cx="4761034" cy="2393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981" y="3963349"/>
            <a:ext cx="4731219" cy="23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7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7308" y="679413"/>
            <a:ext cx="2523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Item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922" y="2370346"/>
            <a:ext cx="217386" cy="2989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317" y="3461250"/>
            <a:ext cx="216960" cy="227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6" y="5591495"/>
            <a:ext cx="235951" cy="2607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99" y="4466599"/>
            <a:ext cx="241963" cy="332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956" y="3383803"/>
            <a:ext cx="296136" cy="3257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88" y="2321170"/>
            <a:ext cx="248630" cy="3480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74" y="2352315"/>
            <a:ext cx="190527" cy="285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84" y="3343764"/>
            <a:ext cx="289878" cy="4058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657" y="4472038"/>
            <a:ext cx="235951" cy="2359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499657" y="2386731"/>
            <a:ext cx="216960" cy="216960"/>
          </a:xfrm>
          <a:prstGeom prst="rect">
            <a:avLst/>
          </a:prstGeom>
        </p:spPr>
      </p:pic>
      <p:sp>
        <p:nvSpPr>
          <p:cNvPr id="18" name="TextBox 5"/>
          <p:cNvSpPr txBox="1"/>
          <p:nvPr/>
        </p:nvSpPr>
        <p:spPr>
          <a:xfrm>
            <a:off x="1933235" y="1499581"/>
            <a:ext cx="1278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38"/>
          <p:cNvSpPr txBox="1"/>
          <p:nvPr/>
        </p:nvSpPr>
        <p:spPr>
          <a:xfrm>
            <a:off x="3976162" y="1496285"/>
            <a:ext cx="1278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Revive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39"/>
          <p:cNvSpPr txBox="1"/>
          <p:nvPr/>
        </p:nvSpPr>
        <p:spPr>
          <a:xfrm>
            <a:off x="5934223" y="1496286"/>
            <a:ext cx="1278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Stone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40"/>
          <p:cNvSpPr txBox="1"/>
          <p:nvPr/>
        </p:nvSpPr>
        <p:spPr>
          <a:xfrm>
            <a:off x="8044140" y="1503741"/>
            <a:ext cx="1278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Ether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543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6507" y="527863"/>
            <a:ext cx="305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Túi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shop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185" y="1825971"/>
            <a:ext cx="6069576" cy="30853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07" y="989528"/>
            <a:ext cx="2883878" cy="2543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08" y="3885127"/>
            <a:ext cx="2883878" cy="251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52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204" y="374469"/>
            <a:ext cx="2692256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06204" y="984069"/>
            <a:ext cx="4404117" cy="6705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Thu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pokemon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item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3" y="1923097"/>
            <a:ext cx="6613431" cy="3798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920" y="1923097"/>
            <a:ext cx="4521945" cy="37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7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562" y="531124"/>
            <a:ext cx="8341589" cy="389915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khắc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3975" y="2336151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rồng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940" y="921039"/>
            <a:ext cx="1519592" cy="15195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51720" y="2336151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83" y="1197536"/>
            <a:ext cx="1427233" cy="11386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633" y="2166624"/>
            <a:ext cx="4718710" cy="4411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316" y="1388627"/>
            <a:ext cx="947524" cy="947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022" y="3083189"/>
            <a:ext cx="1345475" cy="1345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11" y="5532065"/>
            <a:ext cx="1194032" cy="10327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633" y="5493306"/>
            <a:ext cx="1082203" cy="10822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180" y="3307305"/>
            <a:ext cx="1256139" cy="89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0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261" y="630963"/>
            <a:ext cx="3608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68" y="2954235"/>
            <a:ext cx="6672246" cy="31905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04544" y="1438656"/>
            <a:ext cx="8022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pokemon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skill,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tứ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Vương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Champion.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đấu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Gym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đấu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	Update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game.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20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227</TotalTime>
  <Words>70</Words>
  <Application>Microsoft Office PowerPoint</Application>
  <PresentationFormat>Widescreen</PresentationFormat>
  <Paragraphs>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Times New Roman</vt:lpstr>
      <vt:lpstr>Trebuchet MS</vt:lpstr>
      <vt:lpstr>Wingdings 3</vt:lpstr>
      <vt:lpstr>Facet</vt:lpstr>
      <vt:lpstr>PowerPoint Presentation</vt:lpstr>
      <vt:lpstr>  I. Giới thiệu về game</vt:lpstr>
      <vt:lpstr>1. Một số scene trong game </vt:lpstr>
      <vt:lpstr>PowerPoint Presentation</vt:lpstr>
      <vt:lpstr>PowerPoint Presentation</vt:lpstr>
      <vt:lpstr>PowerPoint Presentation</vt:lpstr>
      <vt:lpstr>II. Cách chơi</vt:lpstr>
      <vt:lpstr>2. Sử dụng hệ thống khắc chế tạo chiến thuật chơi hiệu quả nhất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Tấn Tài</dc:creator>
  <cp:lastModifiedBy>Trần Vương</cp:lastModifiedBy>
  <cp:revision>25</cp:revision>
  <dcterms:created xsi:type="dcterms:W3CDTF">2019-07-07T14:18:37Z</dcterms:created>
  <dcterms:modified xsi:type="dcterms:W3CDTF">2019-08-02T03:34:36Z</dcterms:modified>
</cp:coreProperties>
</file>